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8" r:id="rId40"/>
    <p:sldId id="319" r:id="rId41"/>
    <p:sldId id="290" r:id="rId42"/>
    <p:sldId id="291" r:id="rId43"/>
    <p:sldId id="294" r:id="rId44"/>
    <p:sldId id="292" r:id="rId45"/>
    <p:sldId id="295" r:id="rId46"/>
    <p:sldId id="311" r:id="rId47"/>
    <p:sldId id="313" r:id="rId48"/>
    <p:sldId id="315" r:id="rId49"/>
    <p:sldId id="296" r:id="rId50"/>
    <p:sldId id="297" r:id="rId51"/>
    <p:sldId id="298" r:id="rId52"/>
    <p:sldId id="317" r:id="rId53"/>
    <p:sldId id="30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9016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It’s a simple feedforward network with a single (tanh) hidden layer and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Once the attention mechanism has all the timesteps, it calculates a </a:t>
            </a:r>
            <a:r>
              <a:rPr lang="en-US" dirty="0" err="1"/>
              <a:t>softmax</a:t>
            </a:r>
            <a:r>
              <a:rPr lang="en-US" dirty="0"/>
              <a:t> over all the timesteps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32424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92" y="5217557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3252</Words>
  <Application>Microsoft Office PowerPoint</Application>
  <PresentationFormat>Widescreen</PresentationFormat>
  <Paragraphs>327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262</cp:revision>
  <dcterms:created xsi:type="dcterms:W3CDTF">2017-04-05T23:11:45Z</dcterms:created>
  <dcterms:modified xsi:type="dcterms:W3CDTF">2017-04-11T21:05:08Z</dcterms:modified>
</cp:coreProperties>
</file>